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77" r:id="rId2"/>
    <p:sldId id="278" r:id="rId3"/>
    <p:sldId id="280" r:id="rId4"/>
    <p:sldId id="279" r:id="rId5"/>
    <p:sldId id="281" r:id="rId6"/>
    <p:sldId id="282" r:id="rId7"/>
    <p:sldId id="28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CC0066"/>
    <a:srgbClr val="66FF33"/>
    <a:srgbClr val="CC33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0" d="100"/>
          <a:sy n="90" d="100"/>
        </p:scale>
        <p:origin x="1234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386DED-6396-4ECC-B084-C6B78F8A4BB2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0D2F01-BDE7-4498-B535-9FFEBB7BECE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ECF4E-C008-4A60-8D30-1CA4781C9DED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E6885-3A44-4ADD-B96D-97BF04B76C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ECF4E-C008-4A60-8D30-1CA4781C9DED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E6885-3A44-4ADD-B96D-97BF04B76C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ECF4E-C008-4A60-8D30-1CA4781C9DED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E6885-3A44-4ADD-B96D-97BF04B76C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ECF4E-C008-4A60-8D30-1CA4781C9DED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E6885-3A44-4ADD-B96D-97BF04B76C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ECF4E-C008-4A60-8D30-1CA4781C9DED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E6885-3A44-4ADD-B96D-97BF04B76C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ECF4E-C008-4A60-8D30-1CA4781C9DED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E6885-3A44-4ADD-B96D-97BF04B76C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ECF4E-C008-4A60-8D30-1CA4781C9DED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E6885-3A44-4ADD-B96D-97BF04B76C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ECF4E-C008-4A60-8D30-1CA4781C9DED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E6885-3A44-4ADD-B96D-97BF04B76C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ECF4E-C008-4A60-8D30-1CA4781C9DED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E6885-3A44-4ADD-B96D-97BF04B76C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ECF4E-C008-4A60-8D30-1CA4781C9DED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E6885-3A44-4ADD-B96D-97BF04B76C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ECF4E-C008-4A60-8D30-1CA4781C9DED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E6885-3A44-4ADD-B96D-97BF04B76C7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0ECF4E-C008-4A60-8D30-1CA4781C9DED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AE6885-3A44-4ADD-B96D-97BF04B76C7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2514600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>
                <a:solidFill>
                  <a:srgbClr val="00B050"/>
                </a:solidFill>
                <a:latin typeface="Shonar Bangla" pitchFamily="34" charset="0"/>
                <a:cs typeface="Shonar Bangla" pitchFamily="34" charset="0"/>
              </a:rPr>
              <a:t>Topic: </a:t>
            </a:r>
            <a:r>
              <a:rPr lang="en-US" b="1" dirty="0" err="1">
                <a:solidFill>
                  <a:srgbClr val="00B050"/>
                </a:solidFill>
                <a:latin typeface="Shonar Bangla" pitchFamily="34" charset="0"/>
                <a:cs typeface="Shonar Bangla" pitchFamily="34" charset="0"/>
              </a:rPr>
              <a:t>Polynuclear</a:t>
            </a:r>
            <a:r>
              <a:rPr lang="en-US" b="1" dirty="0">
                <a:solidFill>
                  <a:srgbClr val="00B050"/>
                </a:solidFill>
                <a:latin typeface="Shonar Bangla" pitchFamily="34" charset="0"/>
                <a:cs typeface="Shonar Bangla" pitchFamily="34" charset="0"/>
              </a:rPr>
              <a:t> Hydrocarbon</a:t>
            </a:r>
          </a:p>
          <a:p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Shonar Bangla" pitchFamily="34" charset="0"/>
                <a:cs typeface="Shonar Bangla" pitchFamily="34" charset="0"/>
              </a:rPr>
              <a:t>Material 1</a:t>
            </a:r>
          </a:p>
          <a:p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Shonar Bangla" pitchFamily="34" charset="0"/>
                <a:cs typeface="Shonar Bangla" pitchFamily="34" charset="0"/>
              </a:rPr>
              <a:t>Lecture- 1</a:t>
            </a:r>
          </a:p>
          <a:p>
            <a:r>
              <a:rPr lang="en-US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By</a:t>
            </a:r>
          </a:p>
          <a:p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Dr.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Debojyoti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Tarafdar</a:t>
            </a:r>
            <a:endParaRPr lang="en-US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514600" y="2667000"/>
            <a:ext cx="4343400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Paper- CEMMJ 12 (Major) 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52600" y="914400"/>
            <a:ext cx="5791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SEMESTER-VI</a:t>
            </a:r>
          </a:p>
          <a:p>
            <a:pPr algn="ctr"/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Organic Chemistry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3400" y="533400"/>
            <a:ext cx="81534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Polynuclear</a:t>
            </a:r>
            <a:r>
              <a:rPr lang="en-US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Hydrocarbon: </a:t>
            </a:r>
          </a:p>
          <a:p>
            <a:pPr algn="just"/>
            <a:endParaRPr lang="en-US" sz="24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Organic compounds consisting of two or more fused aromatic rings. Two aromatic rings that share a pair of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cabon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atoms are said to be fused.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09800" y="2971800"/>
            <a:ext cx="5149811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FDE516B-0089-253C-6992-7E549A4969A0}"/>
              </a:ext>
            </a:extLst>
          </p:cNvPr>
          <p:cNvSpPr txBox="1"/>
          <p:nvPr/>
        </p:nvSpPr>
        <p:spPr>
          <a:xfrm>
            <a:off x="6667500" y="11668"/>
            <a:ext cx="2476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 Debojyoti Tarafdar</a:t>
            </a:r>
            <a:endParaRPr lang="en-IN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228600"/>
            <a:ext cx="8648620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7" name="Straight Arrow Connector 6"/>
          <p:cNvCxnSpPr/>
          <p:nvPr/>
        </p:nvCxnSpPr>
        <p:spPr>
          <a:xfrm flipV="1">
            <a:off x="2438400" y="6096000"/>
            <a:ext cx="609600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3886200" y="6172200"/>
            <a:ext cx="457200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5410200" y="6324600"/>
            <a:ext cx="457200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28600" y="152400"/>
            <a:ext cx="228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Classification: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F2ADDA8-7821-6372-FE79-38F3E54E88C0}"/>
              </a:ext>
            </a:extLst>
          </p:cNvPr>
          <p:cNvSpPr txBox="1"/>
          <p:nvPr/>
        </p:nvSpPr>
        <p:spPr>
          <a:xfrm>
            <a:off x="7200900" y="-2977"/>
            <a:ext cx="19431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 Debojyoti Tarafdar</a:t>
            </a:r>
            <a:endParaRPr lang="en-IN" sz="1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Numbering of C-atoms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600200"/>
            <a:ext cx="2667000" cy="1861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14800" y="1828800"/>
            <a:ext cx="3200400" cy="1521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24200" y="3886200"/>
            <a:ext cx="2590800" cy="2497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914400" y="34290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Napthalene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181600" y="3429000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Anthracene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0F7144-5384-6A5E-666E-CF10C3DAAB48}"/>
              </a:ext>
            </a:extLst>
          </p:cNvPr>
          <p:cNvSpPr txBox="1"/>
          <p:nvPr/>
        </p:nvSpPr>
        <p:spPr>
          <a:xfrm>
            <a:off x="6667500" y="0"/>
            <a:ext cx="2476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 Debojyoti Tarafdar</a:t>
            </a:r>
            <a:endParaRPr lang="en-IN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Dell\Documents\Downloads\WhatsApp Image 2026-04-25 at 6.13.36 PM.jpeg"/>
          <p:cNvPicPr>
            <a:picLocks noChangeAspect="1" noChangeArrowheads="1"/>
          </p:cNvPicPr>
          <p:nvPr/>
        </p:nvPicPr>
        <p:blipFill>
          <a:blip r:embed="rId2">
            <a:lum bright="-10000" contrast="40000"/>
          </a:blip>
          <a:srcRect/>
          <a:stretch>
            <a:fillRect/>
          </a:stretch>
        </p:blipFill>
        <p:spPr bwMode="auto">
          <a:xfrm>
            <a:off x="990600" y="304800"/>
            <a:ext cx="7467600" cy="6442118"/>
          </a:xfrm>
          <a:prstGeom prst="rect">
            <a:avLst/>
          </a:prstGeom>
          <a:noFill/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FBCD7DD-70C0-A9D9-16E8-7AD8BA89A66B}"/>
              </a:ext>
            </a:extLst>
          </p:cNvPr>
          <p:cNvSpPr txBox="1"/>
          <p:nvPr/>
        </p:nvSpPr>
        <p:spPr>
          <a:xfrm>
            <a:off x="6553200" y="-76200"/>
            <a:ext cx="2476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 Debojyoti Tarafdar</a:t>
            </a:r>
            <a:endParaRPr lang="en-IN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Dell\Documents\Downloads\WhatsApp Image 2026-04-25 at 6.15.43 PM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5000" y="228599"/>
            <a:ext cx="6248400" cy="6371855"/>
          </a:xfrm>
          <a:prstGeom prst="rect">
            <a:avLst/>
          </a:prstGeom>
          <a:noFill/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A12330F-5238-59E6-90C9-20DDC2B97F65}"/>
              </a:ext>
            </a:extLst>
          </p:cNvPr>
          <p:cNvSpPr txBox="1"/>
          <p:nvPr/>
        </p:nvSpPr>
        <p:spPr>
          <a:xfrm>
            <a:off x="6667500" y="-76200"/>
            <a:ext cx="2476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 Debojyoti Tarafdar</a:t>
            </a:r>
            <a:endParaRPr lang="en-IN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3AF64C9-83D4-C111-1EC4-DAF9286AB8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685800"/>
            <a:ext cx="7743825" cy="5059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3374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2359</TotalTime>
  <Words>79</Words>
  <Application>Microsoft Office PowerPoint</Application>
  <PresentationFormat>On-screen Show (4:3)</PresentationFormat>
  <Paragraphs>20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Shonar Bangla</vt:lpstr>
      <vt:lpstr>Times New Roman</vt:lpstr>
      <vt:lpstr>Office Theme</vt:lpstr>
      <vt:lpstr>PowerPoint Presentation</vt:lpstr>
      <vt:lpstr>PowerPoint Presentation</vt:lpstr>
      <vt:lpstr>PowerPoint Presentation</vt:lpstr>
      <vt:lpstr>Numbering of C-atoms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Dell</dc:creator>
  <cp:lastModifiedBy>Debojyoti Tarafdar</cp:lastModifiedBy>
  <cp:revision>214</cp:revision>
  <dcterms:created xsi:type="dcterms:W3CDTF">2020-07-29T04:28:46Z</dcterms:created>
  <dcterms:modified xsi:type="dcterms:W3CDTF">2026-09-21T07:43:50Z</dcterms:modified>
</cp:coreProperties>
</file>